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A306E"/>
    <a:srgbClr val="B62D71"/>
    <a:srgbClr val="E6E6E6"/>
    <a:srgbClr val="F8D289"/>
    <a:srgbClr val="439A35"/>
    <a:srgbClr val="D933C5"/>
    <a:srgbClr val="942E75"/>
    <a:srgbClr val="D6B05D"/>
    <a:srgbClr val="A0C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E503B-2387-4F0E-A0C0-44D89499D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74C396-482A-48E4-B041-610721DEC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5A564-93AC-427B-B33B-402309DC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38734C-28C2-46AF-887B-C826CBF7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9FB2AD-D21B-4225-BB24-2652B6EA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F583447F-6121-B85F-E862-68EA6CEB3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3" y="136525"/>
            <a:ext cx="2130136" cy="9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5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C52EA-B065-4CD0-A70E-D089DB21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36F236-8AE4-4114-854A-7919E0B0C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79D852-2E8F-42AF-8AEC-0439B401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DD2EE9-9F89-496A-AC4A-3B18F5A0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F95F67-D5B0-48C2-8A9E-F225AF45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58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D3B99C-0B23-4071-97A7-BE23FFE9D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D08921-9847-4CBF-AF5C-F7126FA71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01F4C5-1F38-49AD-ACE0-DFEBE793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C31BCB-75A1-44C8-BD2A-24D7B722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6E609-D83B-4F6C-82DF-F6486114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0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DB030-9744-4E36-B521-EEAFDE1B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74A39F-C918-45DA-B880-C8A3ED6A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7778A7-2BB3-40CA-B29E-C3FE0D28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6EB85B-4154-4286-8544-F5433923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7F54C2-22A5-42A9-95EA-31E0C271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86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A46D4-F3A1-43F2-80EB-63E31C0A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EFF1BD-F63A-4542-8D44-6EFCAC506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C5B8E2-E2C9-4830-AD72-1A9345EB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340FBD-38C7-45D0-90CE-41CAC851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5AF775-0B69-4025-8AE7-C8AA5BD8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7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14C98-B1F1-4317-8150-2E757CA5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D78919-8D4A-4FD0-9D39-132D67760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761231-710C-4625-9F86-BEAC138F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C42B47-BEEF-480B-B53A-FFD8B9CE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0152FE-5DAD-42C7-BB58-0D550EA7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26C528-AF82-4033-AE81-9DB2205F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33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F0889-3CC6-432B-8BAD-A0BAECC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7D2A63-5913-428D-AE60-387B8EA93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1050F4-9271-4F28-99F2-0F8857A2E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F632BC-13F7-4B3C-826F-8D8CE38B8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5770EC-D265-44C4-8AFB-070AE9388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89F83A-6E0E-455C-9595-26D6D294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A14ED1F-4F65-4A25-B10D-A30685BB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BDB550-ECC6-4FB7-B5D8-DF243D6E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9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A5871-E22F-4096-8E28-4FF9B69C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23669E-C469-45DE-BAC4-A98295BA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E6F067-5CE7-4B24-8E27-4455672A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35D86A-9B38-4C89-A817-A202FAC7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6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0E4D93-8FBD-4642-BC33-C852DAF9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B8FC87-08AF-4B67-AE3C-4528ECBE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D0A2BB-D839-40E5-AAFB-DABF2A19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96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0A15E-BBE0-405B-9B2D-107010D9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A4206A-45D6-4CC6-89A3-646C7AA06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4B485-4EE0-4B1A-8AE2-351332B6C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2A4C26-8E5A-4E34-9F21-5BA8E659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194076-5CAA-4349-A460-B5B7E366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848F2A-3A6A-4645-A4B9-FBB8640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73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A70CF-A437-4A6F-AD3A-2543B888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251A4D-3CDC-4948-8C57-64E3D7666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768116-269A-45BE-887E-0E38EF0E9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22B9DC-F146-471B-8687-2636EC20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0C91B5-7380-4F81-9B4A-87694A93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B7C3D4-523D-481E-9289-B5F7DDCF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73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B2E387-9EFA-4126-96A8-06BD190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DE38F0-C971-4C21-817D-AF48D7B07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F5424B-4A5A-47D3-AF51-AC9C41B13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F869-C985-4A50-AD60-D104E2873F32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248AA0-4AF3-494D-91E3-92491A4EC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F39C15-8719-4F53-9D17-2CE078776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7C8B9-AD35-47BE-9B30-0FEF5647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6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>
            <a:extLst>
              <a:ext uri="{FF2B5EF4-FFF2-40B4-BE49-F238E27FC236}">
                <a16:creationId xmlns:a16="http://schemas.microsoft.com/office/drawing/2014/main" id="{0B99551A-F83A-4665-A148-6F1C2710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904" y="198783"/>
            <a:ext cx="8688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Insira aqui o Título do trabalho </a:t>
            </a:r>
          </a:p>
          <a:p>
            <a:pPr algn="ctr" eaLnBrk="1" hangingPunct="1"/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Utilize a fonte (Arial 16)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04B749CA-9DFD-47D0-A3BE-179F17C1F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904" y="722003"/>
            <a:ext cx="86880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100" dirty="0">
                <a:latin typeface="Arial" panose="020B0604020202020204" pitchFamily="34" charset="0"/>
                <a:cs typeface="Arial" panose="020B0604020202020204" pitchFamily="34" charset="0"/>
              </a:rPr>
              <a:t>Insira aqui os autores/ coautores e instituições fonte </a:t>
            </a:r>
            <a:r>
              <a:rPr lang="pt-BR" alt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alt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(Mínimo: Arial 11, sem negrito)</a:t>
            </a:r>
          </a:p>
          <a:p>
            <a:pPr algn="ctr" eaLnBrk="1" hangingPunct="1"/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90FAE3-41F3-4412-81EE-0404E1A11F70}"/>
              </a:ext>
            </a:extLst>
          </p:cNvPr>
          <p:cNvSpPr txBox="1"/>
          <p:nvPr/>
        </p:nvSpPr>
        <p:spPr>
          <a:xfrm>
            <a:off x="399424" y="1300186"/>
            <a:ext cx="3670852" cy="261610"/>
          </a:xfrm>
          <a:prstGeom prst="rect">
            <a:avLst/>
          </a:prstGeom>
          <a:solidFill>
            <a:srgbClr val="B62D71"/>
          </a:solidFill>
          <a:effectLst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1" name="CaixaDeTexto 6">
            <a:extLst>
              <a:ext uri="{FF2B5EF4-FFF2-40B4-BE49-F238E27FC236}">
                <a16:creationId xmlns:a16="http://schemas.microsoft.com/office/drawing/2014/main" id="{748FB384-9AB3-4E49-9545-DC5D04CE0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471" y="3028580"/>
            <a:ext cx="3670852" cy="261610"/>
          </a:xfrm>
          <a:prstGeom prst="rect">
            <a:avLst/>
          </a:prstGeom>
          <a:solidFill>
            <a:srgbClr val="D933C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3" name="CaixaDeTexto 4">
            <a:extLst>
              <a:ext uri="{FF2B5EF4-FFF2-40B4-BE49-F238E27FC236}">
                <a16:creationId xmlns:a16="http://schemas.microsoft.com/office/drawing/2014/main" id="{599CC2D9-BDA8-4174-85A5-4EC017A0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942" y="1306672"/>
            <a:ext cx="3670851" cy="261610"/>
          </a:xfrm>
          <a:prstGeom prst="rect">
            <a:avLst/>
          </a:prstGeom>
          <a:solidFill>
            <a:srgbClr val="D6B05D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2EA0573-FD02-4FD1-AF29-2E8189BCD948}"/>
              </a:ext>
            </a:extLst>
          </p:cNvPr>
          <p:cNvSpPr txBox="1"/>
          <p:nvPr/>
        </p:nvSpPr>
        <p:spPr>
          <a:xfrm>
            <a:off x="4313585" y="1300186"/>
            <a:ext cx="3670851" cy="261610"/>
          </a:xfrm>
          <a:prstGeom prst="rect">
            <a:avLst/>
          </a:prstGeom>
          <a:solidFill>
            <a:srgbClr val="A0C146"/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CC2907-C7D9-4842-BAB3-71956283A9C0}"/>
              </a:ext>
            </a:extLst>
          </p:cNvPr>
          <p:cNvSpPr txBox="1"/>
          <p:nvPr/>
        </p:nvSpPr>
        <p:spPr>
          <a:xfrm>
            <a:off x="407709" y="3028580"/>
            <a:ext cx="3670852" cy="2616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E RESULTADO</a:t>
            </a:r>
          </a:p>
        </p:txBody>
      </p:sp>
      <p:sp>
        <p:nvSpPr>
          <p:cNvPr id="19" name="CaixaDeTexto 7">
            <a:extLst>
              <a:ext uri="{FF2B5EF4-FFF2-40B4-BE49-F238E27FC236}">
                <a16:creationId xmlns:a16="http://schemas.microsoft.com/office/drawing/2014/main" id="{7B31F938-D97F-4104-9856-EFEAC5FF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437" y="5617676"/>
            <a:ext cx="3654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FIGURAS E GRÁFICO</a:t>
            </a:r>
          </a:p>
          <a:p>
            <a:pPr algn="just" eaLnBrk="1" hangingPunct="1"/>
            <a:r>
              <a:rPr lang="pt-BR" altLang="pt-BR" sz="800" dirty="0">
                <a:latin typeface="Arial" panose="020B0604020202020204" pitchFamily="34" charset="0"/>
                <a:cs typeface="Arial" panose="020B0604020202020204" pitchFamily="34" charset="0"/>
              </a:rPr>
              <a:t>Insira abaixo as figuras e/ou gráficos relevantes para apresentação de seu e-pôster, utilizando resolução mínima de 96 DPI (pontos por polegadas)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EF8C1DB-DFAE-4820-B2AC-87918F21BA0D}"/>
              </a:ext>
            </a:extLst>
          </p:cNvPr>
          <p:cNvSpPr txBox="1"/>
          <p:nvPr/>
        </p:nvSpPr>
        <p:spPr>
          <a:xfrm>
            <a:off x="4287080" y="5058140"/>
            <a:ext cx="3662567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3818870-FD40-414D-A78D-44B77205DA0E}"/>
              </a:ext>
            </a:extLst>
          </p:cNvPr>
          <p:cNvSpPr txBox="1"/>
          <p:nvPr/>
        </p:nvSpPr>
        <p:spPr>
          <a:xfrm>
            <a:off x="419487" y="5088686"/>
            <a:ext cx="3688685" cy="246221"/>
          </a:xfrm>
          <a:prstGeom prst="rect">
            <a:avLst/>
          </a:prstGeom>
          <a:solidFill>
            <a:srgbClr val="439A35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 (opcional)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9131BC6-208B-4521-9FD6-3394496495F9}"/>
              </a:ext>
            </a:extLst>
          </p:cNvPr>
          <p:cNvSpPr txBox="1"/>
          <p:nvPr/>
        </p:nvSpPr>
        <p:spPr>
          <a:xfrm>
            <a:off x="445605" y="1574115"/>
            <a:ext cx="36625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 introdução do seu trabalho em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952F149-CDE7-4D50-A717-DA9C7DB75221}"/>
              </a:ext>
            </a:extLst>
          </p:cNvPr>
          <p:cNvSpPr txBox="1"/>
          <p:nvPr/>
        </p:nvSpPr>
        <p:spPr>
          <a:xfrm>
            <a:off x="4296186" y="3290190"/>
            <a:ext cx="36625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pt-BR" alt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 conclusão do seu trabalho em </a:t>
            </a:r>
            <a:r>
              <a:rPr lang="pt-BR" alt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alt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alt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Mínimo: </a:t>
            </a:r>
            <a:r>
              <a:rPr lang="pt-BR" altLang="pt-BR" sz="1000" dirty="0">
                <a:latin typeface="Arial" panose="020B0604020202020204" pitchFamily="34" charset="0"/>
                <a:cs typeface="Arial" panose="020B0604020202020204" pitchFamily="34" charset="0"/>
              </a:rPr>
              <a:t>Arial 10)</a:t>
            </a:r>
            <a:endParaRPr lang="pt-BR" alt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A7AEF1E-9573-4490-A3B6-BA7CB87CBFE1}"/>
              </a:ext>
            </a:extLst>
          </p:cNvPr>
          <p:cNvSpPr txBox="1"/>
          <p:nvPr/>
        </p:nvSpPr>
        <p:spPr>
          <a:xfrm>
            <a:off x="4330976" y="1566835"/>
            <a:ext cx="36625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as técnicas utilizadas do seu trabalho em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02DAA2D-E862-4008-9339-AD59A69999E2}"/>
              </a:ext>
            </a:extLst>
          </p:cNvPr>
          <p:cNvSpPr txBox="1"/>
          <p:nvPr/>
        </p:nvSpPr>
        <p:spPr>
          <a:xfrm>
            <a:off x="8131526" y="1574115"/>
            <a:ext cx="36625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 metodologia utilizada no seu trabalho em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E5AF269-B54A-4ED7-92D0-33B0F32B0AC4}"/>
              </a:ext>
            </a:extLst>
          </p:cNvPr>
          <p:cNvSpPr txBox="1"/>
          <p:nvPr/>
        </p:nvSpPr>
        <p:spPr>
          <a:xfrm>
            <a:off x="407709" y="5334907"/>
            <a:ext cx="3662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seus agradecimentos utilizando 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 . Importante: Deverão se omitir o uso de marcas, logotipos, slogans e nomes comerciais no e-pôster.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34B879A-20E8-46EB-89AF-C42F44112D6E}"/>
              </a:ext>
            </a:extLst>
          </p:cNvPr>
          <p:cNvSpPr txBox="1"/>
          <p:nvPr/>
        </p:nvSpPr>
        <p:spPr>
          <a:xfrm>
            <a:off x="4312756" y="5304361"/>
            <a:ext cx="36625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Insira aqui todas as referências bibliográficas utilizadas no desenvolvimento do seu trabalho utilizando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1708C7E-36F4-4FF7-A6F6-6DE5C99B9537}"/>
              </a:ext>
            </a:extLst>
          </p:cNvPr>
          <p:cNvSpPr txBox="1"/>
          <p:nvPr/>
        </p:nvSpPr>
        <p:spPr>
          <a:xfrm>
            <a:off x="419101" y="3348621"/>
            <a:ext cx="3651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Escreva aqui a discussão do resultado em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(Mínimo: Arial 10)</a:t>
            </a: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/>
          </a:p>
        </p:txBody>
      </p:sp>
      <p:sp>
        <p:nvSpPr>
          <p:cNvPr id="47" name="Retângulo 1">
            <a:extLst>
              <a:ext uri="{FF2B5EF4-FFF2-40B4-BE49-F238E27FC236}">
                <a16:creationId xmlns:a16="http://schemas.microsoft.com/office/drawing/2014/main" id="{862AE657-E5B5-4D30-936F-414602CADA33}"/>
              </a:ext>
            </a:extLst>
          </p:cNvPr>
          <p:cNvSpPr>
            <a:spLocks noChangeArrowheads="1"/>
          </p:cNvSpPr>
          <p:nvPr/>
        </p:nvSpPr>
        <p:spPr bwMode="auto">
          <a:xfrm rot="21066861">
            <a:off x="8481613" y="2442033"/>
            <a:ext cx="33157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 o atual slide é uma</a:t>
            </a:r>
          </a:p>
          <a:p>
            <a:pPr algn="ctr" eaLnBrk="1" hangingPunct="1"/>
            <a:r>
              <a:rPr lang="pt-BR" altLang="pt-B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</a:t>
            </a:r>
            <a:r>
              <a:rPr lang="pt-BR" alt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distribuição dos tópicos.</a:t>
            </a:r>
          </a:p>
          <a:p>
            <a:pPr algn="ctr" eaLnBrk="1" hangingPunct="1"/>
            <a:r>
              <a:rPr lang="pt-BR" altLang="pt-B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fundo do slide é obrigatoriamente BRANCO.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324920-09FA-459E-8A30-E64F5C24A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6" b="25976"/>
          <a:stretch/>
        </p:blipFill>
        <p:spPr>
          <a:xfrm>
            <a:off x="8215793" y="3813410"/>
            <a:ext cx="3578300" cy="1655141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738623B-3C46-FD46-09E8-A9EE3E3F4FFA}"/>
              </a:ext>
            </a:extLst>
          </p:cNvPr>
          <p:cNvSpPr/>
          <p:nvPr/>
        </p:nvSpPr>
        <p:spPr>
          <a:xfrm>
            <a:off x="11152908" y="99221"/>
            <a:ext cx="942109" cy="869796"/>
          </a:xfrm>
          <a:prstGeom prst="roundRect">
            <a:avLst/>
          </a:prstGeom>
          <a:solidFill>
            <a:srgbClr val="CA3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1">
            <a:extLst>
              <a:ext uri="{FF2B5EF4-FFF2-40B4-BE49-F238E27FC236}">
                <a16:creationId xmlns:a16="http://schemas.microsoft.com/office/drawing/2014/main" id="{3B7E2747-709A-DB44-23D9-787C877E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908" y="264737"/>
            <a:ext cx="9421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P00</a:t>
            </a:r>
            <a:endParaRPr lang="pt-BR" altLang="pt-BR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08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232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Mayra - ABC Cosmetologia</dc:creator>
  <cp:lastModifiedBy>Mayra - ABC Cosmetologia</cp:lastModifiedBy>
  <cp:revision>15</cp:revision>
  <dcterms:created xsi:type="dcterms:W3CDTF">2020-08-27T12:59:21Z</dcterms:created>
  <dcterms:modified xsi:type="dcterms:W3CDTF">2022-05-02T20:44:56Z</dcterms:modified>
</cp:coreProperties>
</file>